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56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148"/>
    <a:srgbClr val="00833F"/>
    <a:srgbClr val="C2C6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68A6-080E-4665-98CA-4A118AC8F1DD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52344-8D97-4DAA-8A2F-4C9EB01ECD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56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64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88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31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486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3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45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26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 smtClean="0"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629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33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4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75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74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BFDEFE-B773-4DAA-96A4-1571CCA3F3CE}" type="datetimeFigureOut">
              <a:rPr lang="es-ES">
                <a:solidFill>
                  <a:prstClr val="black"/>
                </a:solidFill>
              </a:rPr>
              <a:pPr/>
              <a:t>14/11/2019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B363D6-F415-49FE-AD87-10FCEF6D2F62}" type="slidenum">
              <a:rPr lang="es-ES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19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17" Type="http://schemas.openxmlformats.org/officeDocument/2006/relationships/image" Target="../media/image12.jpeg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image" Target="../media/image10.png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9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AE1F5381-452C-4097-937D-8EC655CB9C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520" y="5784459"/>
            <a:ext cx="2729396" cy="909799"/>
          </a:xfrm>
          <a:prstGeom prst="rect">
            <a:avLst/>
          </a:prstGeom>
        </p:spPr>
      </p:pic>
      <p:pic>
        <p:nvPicPr>
          <p:cNvPr id="17" name="Imagen 16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7AB2D314-346F-40AB-B778-A60289A1AF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4270" y="349280"/>
            <a:ext cx="2280916" cy="531943"/>
          </a:xfrm>
          <a:prstGeom prst="rect">
            <a:avLst/>
          </a:prstGeom>
        </p:spPr>
      </p:pic>
      <p:pic>
        <p:nvPicPr>
          <p:cNvPr id="19" name="Imagen 18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4049BFBA-2127-4342-8990-C26AB9AC78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57322" y="188614"/>
            <a:ext cx="1324860" cy="874761"/>
          </a:xfrm>
          <a:prstGeom prst="rect">
            <a:avLst/>
          </a:prstGeom>
        </p:spPr>
      </p:pic>
      <p:pic>
        <p:nvPicPr>
          <p:cNvPr id="20" name="Imagen 19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F056EBA6-9C09-4F27-A6D2-A047457FDE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52120" y="318569"/>
            <a:ext cx="2145876" cy="622997"/>
          </a:xfrm>
          <a:prstGeom prst="rect">
            <a:avLst/>
          </a:prstGeom>
        </p:spPr>
      </p:pic>
      <p:pic>
        <p:nvPicPr>
          <p:cNvPr id="21" name="Imagen 20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7245928F-E89C-4807-A12E-08C8D5ED0A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16733" y="188613"/>
            <a:ext cx="870651" cy="8747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04A50C4-F149-4794-A2F1-AD9FA4639C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62"/>
          <a:stretch/>
        </p:blipFill>
        <p:spPr>
          <a:xfrm>
            <a:off x="7917632" y="4437112"/>
            <a:ext cx="1226367" cy="2420888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C8C0DAB1-E50B-4E3E-9A44-B0CBF70D98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6954489" y="2121544"/>
            <a:ext cx="3816424" cy="56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QUIPO\Desktop\AG.ESTRATEXICA\LOGO,IMAGEN BIOREDES\BioReDes logo chapa.jp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7648" y="6366063"/>
            <a:ext cx="470496" cy="440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1FEC763D-960F-4CFA-9C49-F754C5072D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170086"/>
            <a:ext cx="1440160" cy="480054"/>
          </a:xfrm>
          <a:prstGeom prst="rect">
            <a:avLst/>
          </a:prstGeom>
        </p:spPr>
      </p:pic>
      <p:pic>
        <p:nvPicPr>
          <p:cNvPr id="9" name="Imagen 8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868884B6-9E8C-4072-83A6-4888D04CAB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96336" y="6469998"/>
            <a:ext cx="1240258" cy="192908"/>
          </a:xfrm>
          <a:prstGeom prst="rect">
            <a:avLst/>
          </a:prstGeom>
        </p:spPr>
      </p:pic>
      <p:pic>
        <p:nvPicPr>
          <p:cNvPr id="13" name="Imagen 12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94CCB2A8-B555-43FD-B6C2-5266A5B5CC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0232" y="6469998"/>
            <a:ext cx="865734" cy="201902"/>
          </a:xfrm>
          <a:prstGeom prst="rect">
            <a:avLst/>
          </a:prstGeom>
        </p:spPr>
      </p:pic>
      <p:pic>
        <p:nvPicPr>
          <p:cNvPr id="15" name="Imagen 14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07FA6E00-83D5-4149-9E14-1913329A58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1231" y="6366063"/>
            <a:ext cx="606993" cy="40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6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QUIPO\Desktop\AG.ESTRATEXICA\LOGO,IMAGEN BIOREDES\BioReDes logo chapa.jpg">
            <a:extLst>
              <a:ext uri="{FF2B5EF4-FFF2-40B4-BE49-F238E27FC236}">
                <a16:creationId xmlns:a16="http://schemas.microsoft.com/office/drawing/2014/main" xmlns="" id="{EB67E944-F562-4AB8-A862-90C042E999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7648" y="6366063"/>
            <a:ext cx="470496" cy="440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AFC92C7B-58A5-403F-97F0-421F2CFC34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170086"/>
            <a:ext cx="1440160" cy="480054"/>
          </a:xfrm>
          <a:prstGeom prst="rect">
            <a:avLst/>
          </a:prstGeom>
        </p:spPr>
      </p:pic>
      <p:pic>
        <p:nvPicPr>
          <p:cNvPr id="4" name="Imagen 3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91E87267-9603-4F54-B934-FFEE405012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96336" y="6469998"/>
            <a:ext cx="1240258" cy="192908"/>
          </a:xfrm>
          <a:prstGeom prst="rect">
            <a:avLst/>
          </a:prstGeom>
        </p:spPr>
      </p:pic>
      <p:pic>
        <p:nvPicPr>
          <p:cNvPr id="5" name="Imagen 4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5969B69E-8E8C-4388-A172-6EEEC9B867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0232" y="6469998"/>
            <a:ext cx="865734" cy="201902"/>
          </a:xfrm>
          <a:prstGeom prst="rect">
            <a:avLst/>
          </a:prstGeom>
        </p:spPr>
      </p:pic>
      <p:pic>
        <p:nvPicPr>
          <p:cNvPr id="6" name="Imagen 5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A6E49A5A-C37B-47BA-8C16-1943D7904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1231" y="6366063"/>
            <a:ext cx="606993" cy="40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1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755576" y="1974012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dirty="0">
                <a:solidFill>
                  <a:srgbClr val="013148"/>
                </a:solidFill>
                <a:latin typeface="Berlin Sans FB" panose="020E0602020502020306" pitchFamily="34" charset="0"/>
              </a:rPr>
              <a:t>Título de la presentación (Berlín Sans FB)</a:t>
            </a:r>
            <a:br>
              <a:rPr lang="es-ES" dirty="0">
                <a:solidFill>
                  <a:srgbClr val="013148"/>
                </a:solidFill>
                <a:latin typeface="Berlin Sans FB" panose="020E0602020502020306" pitchFamily="34" charset="0"/>
              </a:rPr>
            </a:br>
            <a:r>
              <a:rPr lang="es-ES" sz="1400" dirty="0">
                <a:solidFill>
                  <a:srgbClr val="013148"/>
                </a:solidFill>
                <a:latin typeface="Berlin Sans FB" panose="020E0602020502020306" pitchFamily="34" charset="0"/>
              </a:rPr>
              <a:t/>
            </a:r>
            <a:br>
              <a:rPr lang="es-ES" sz="1400" dirty="0">
                <a:solidFill>
                  <a:srgbClr val="013148"/>
                </a:solidFill>
                <a:latin typeface="Berlin Sans FB" panose="020E0602020502020306" pitchFamily="34" charset="0"/>
              </a:rPr>
            </a:br>
            <a:r>
              <a:rPr lang="es-ES" dirty="0">
                <a:solidFill>
                  <a:srgbClr val="013148"/>
                </a:solidFill>
                <a:latin typeface="Berlin Sans FB" panose="020E0602020502020306" pitchFamily="34" charset="0"/>
              </a:rPr>
              <a:t> </a:t>
            </a:r>
            <a:br>
              <a:rPr lang="es-ES" dirty="0">
                <a:solidFill>
                  <a:srgbClr val="013148"/>
                </a:solidFill>
                <a:latin typeface="Berlin Sans FB" panose="020E0602020502020306" pitchFamily="34" charset="0"/>
              </a:rPr>
            </a:br>
            <a:endParaRPr lang="es-ES" dirty="0">
              <a:solidFill>
                <a:srgbClr val="013148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755576" y="3627248"/>
            <a:ext cx="7992888" cy="93610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bg1">
                    <a:lumMod val="50000"/>
                  </a:schemeClr>
                </a:solidFill>
                <a:latin typeface="Berlin Sans FB" panose="020E0602020502020306" pitchFamily="34" charset="0"/>
              </a:rPr>
              <a:t>Subtítulo presentación (Berlín Sans FB)</a:t>
            </a:r>
          </a:p>
        </p:txBody>
      </p:sp>
    </p:spTree>
    <p:extLst>
      <p:ext uri="{BB962C8B-B14F-4D97-AF65-F5344CB8AC3E}">
        <p14:creationId xmlns:p14="http://schemas.microsoft.com/office/powerpoint/2010/main" val="221707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83568" y="2204864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DIAPOSITIVAS DE CONTENIDOS 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LETRA: ARIAL 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TAMAÑO: A PARTIR DE 22 PUNTOS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COLOR: NEGRO O GRIS </a:t>
            </a:r>
          </a:p>
        </p:txBody>
      </p:sp>
    </p:spTree>
    <p:extLst>
      <p:ext uri="{BB962C8B-B14F-4D97-AF65-F5344CB8AC3E}">
        <p14:creationId xmlns:p14="http://schemas.microsoft.com/office/powerpoint/2010/main" val="45351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xmlns="" id="{303A176E-504A-4E3B-9F7E-B1DEDE125363}"/>
              </a:ext>
            </a:extLst>
          </p:cNvPr>
          <p:cNvSpPr txBox="1">
            <a:spLocks/>
          </p:cNvSpPr>
          <p:nvPr/>
        </p:nvSpPr>
        <p:spPr>
          <a:xfrm>
            <a:off x="683568" y="2204864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DIAPOSITIVAS DE CONTENIDOS 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LETRA: ARIAL 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TAMAÑO: A PARTIR DE 22 PUNTOS</a:t>
            </a:r>
          </a:p>
          <a:p>
            <a:pPr algn="l"/>
            <a:r>
              <a:rPr lang="es-E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COLOR: NEGRO O GRIS </a:t>
            </a:r>
          </a:p>
        </p:txBody>
      </p:sp>
    </p:spTree>
    <p:extLst>
      <p:ext uri="{BB962C8B-B14F-4D97-AF65-F5344CB8AC3E}">
        <p14:creationId xmlns:p14="http://schemas.microsoft.com/office/powerpoint/2010/main" val="401903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2B7CC0DB-9440-4799-A5B9-F7C2169A03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47664" y="908720"/>
            <a:ext cx="1440160" cy="140493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D8C7014A-27E3-44AA-AF30-6E44C685BC5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1540" y="241070"/>
            <a:ext cx="3672408" cy="6508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E55CA7A8-325D-4524-8E07-D118B9A3F7C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48940" y="251028"/>
            <a:ext cx="3672408" cy="203440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47064BA6-2E67-4288-BECA-0271391AE22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1764" y="5102945"/>
            <a:ext cx="8820472" cy="1692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89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56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Tema de Office</vt:lpstr>
      <vt:lpstr>1_Tema de Office</vt:lpstr>
      <vt:lpstr>2_Tema de Office</vt:lpstr>
      <vt:lpstr>Título de la presentación (Berlín Sans FB)   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Mónica. A.</dc:creator>
  <cp:lastModifiedBy>Mónica. A.</cp:lastModifiedBy>
  <cp:revision>31</cp:revision>
  <dcterms:created xsi:type="dcterms:W3CDTF">2019-01-09T10:35:55Z</dcterms:created>
  <dcterms:modified xsi:type="dcterms:W3CDTF">2019-11-14T08:54:42Z</dcterms:modified>
</cp:coreProperties>
</file>