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9" d="100"/>
          <a:sy n="19" d="100"/>
        </p:scale>
        <p:origin x="-2904" y="48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94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66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696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5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136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392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466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09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56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76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FDD6438-9F6E-416B-9A98-C2637258B846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BCA74-71BE-4BBE-A8BB-2240E635F7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042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26" Type="http://schemas.openxmlformats.org/officeDocument/2006/relationships/image" Target="../media/image14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Relationship Id="rId22" Type="http://schemas.openxmlformats.org/officeDocument/2006/relationships/image" Target="../media/image10.png"/><Relationship Id="rId27" Type="http://schemas.openxmlformats.org/officeDocument/2006/relationships/image" Target="../media/image1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xmlns="" id="{6D38726D-BD0A-4EB8-9921-F993AA715D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75862" y="51004"/>
            <a:ext cx="3499351" cy="6633036"/>
          </a:xfrm>
          <a:prstGeom prst="rect">
            <a:avLst/>
          </a:prstGeom>
        </p:spPr>
      </p:pic>
      <p:pic>
        <p:nvPicPr>
          <p:cNvPr id="8" name="Imagen 7" descr="Imagen que contiene cuarto&#10;&#10;Descripción generada automáticamente">
            <a:extLst>
              <a:ext uri="{FF2B5EF4-FFF2-40B4-BE49-F238E27FC236}">
                <a16:creationId xmlns:a16="http://schemas.microsoft.com/office/drawing/2014/main" xmlns="" id="{BB5FAD1E-9B07-41E4-9BFA-EAEFF40343E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532" y="40962726"/>
            <a:ext cx="1371477" cy="137147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581DFE75-4574-41A3-A2A9-F261805A4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37112" y="41049467"/>
            <a:ext cx="3416300" cy="1143000"/>
          </a:xfrm>
          <a:prstGeom prst="rect">
            <a:avLst/>
          </a:prstGeom>
        </p:spPr>
      </p:pic>
      <p:pic>
        <p:nvPicPr>
          <p:cNvPr id="10" name="Imagen 9" descr="Imagen que contiene dibujo&#10;&#10;Descripción generada automáticamente">
            <a:extLst>
              <a:ext uri="{FF2B5EF4-FFF2-40B4-BE49-F238E27FC236}">
                <a16:creationId xmlns:a16="http://schemas.microsoft.com/office/drawing/2014/main" xmlns="" id="{BE27886B-381A-4DB3-BC5A-ECC091479B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22083976" y="12947541"/>
            <a:ext cx="14012035" cy="2370440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9A75345D-B3F8-4FD4-816C-646216E7546C}"/>
              </a:ext>
            </a:extLst>
          </p:cNvPr>
          <p:cNvSpPr/>
          <p:nvPr userDrawn="1"/>
        </p:nvSpPr>
        <p:spPr>
          <a:xfrm>
            <a:off x="0" y="40347900"/>
            <a:ext cx="30275213" cy="176950"/>
          </a:xfrm>
          <a:prstGeom prst="rect">
            <a:avLst/>
          </a:prstGeom>
          <a:solidFill>
            <a:srgbClr val="113048"/>
          </a:solidFill>
          <a:ln>
            <a:solidFill>
              <a:srgbClr val="1130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53D86E54-31E8-4684-9040-62D8C81ACF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15151" y="41645981"/>
            <a:ext cx="2652536" cy="82253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D1D51A3C-9763-4F86-9B0F-E91D7E5EAB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322360" y="40770476"/>
            <a:ext cx="2383041" cy="76200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02E333BC-41E5-4026-96C4-1C4AB41727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14237" y="41239967"/>
            <a:ext cx="3057525" cy="68580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D8162B07-84C4-40AA-B09F-E7A1DF4909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9059" y="41925766"/>
            <a:ext cx="1982488" cy="406241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943684EE-F344-4A9D-85F7-D1ED05AC4A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12693" y="41160007"/>
            <a:ext cx="2857973" cy="92192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296F6369-898E-435E-A428-D6B416F19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13886" y="40768996"/>
            <a:ext cx="4136232" cy="72390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xmlns="" id="{31C11C50-584C-42A4-B625-1D0FD94B57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762520" y="41737043"/>
            <a:ext cx="4724514" cy="68976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9B6730DD-AF95-4CAF-B857-8CA5E66CE04D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01" y="41152033"/>
            <a:ext cx="4228480" cy="988887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xmlns="" id="{E2973F01-5EC5-4B37-975B-C15F258BB16E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853" y="41024606"/>
            <a:ext cx="954899" cy="901160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xmlns="" id="{388EC180-C91C-4D83-975E-69AA991F5B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12127800" y="41160007"/>
            <a:ext cx="1397593" cy="905134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xmlns="" id="{95BA59F9-C7E1-4F69-8C6B-0AEB9B8C7B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22145776" y="40768996"/>
            <a:ext cx="117658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3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7491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LOSADA GARCIA ANA PAULA</dc:creator>
  <cp:lastModifiedBy>Mónica. A.</cp:lastModifiedBy>
  <cp:revision>4</cp:revision>
  <dcterms:created xsi:type="dcterms:W3CDTF">2019-11-08T15:01:45Z</dcterms:created>
  <dcterms:modified xsi:type="dcterms:W3CDTF">2019-11-14T08:55:24Z</dcterms:modified>
</cp:coreProperties>
</file>